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this,memories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childhood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was a good yard sale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clothes then came from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 going to the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saw that they also sold old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read the books until it was time to leave and sometimes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buy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part of my home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from yard sale books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考查动词辨析。句意：但是当我看到那里也卖旧书时，情况发生了改变。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change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I saw that they also sold old books there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After that, I always read the books until it was time to leave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可知，之前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讨厌去旧货市场，但是看到有旧书出售后态度改变了。故选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6154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this,memories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childhood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was a good yard sale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clothes then came from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 going to the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saw that they also sold old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read the books until it was time to leave and sometimes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buy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part of my home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from yard sale books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daughter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考查名词辨析。句意：从那以后，我总是读书，直到该离开的时候，有时我妈妈会给我买一本。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daughter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mum was a good yard sale shopper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可知，妈妈很擅长在庭院旧货出售中购物，所以推测妈妈会给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this,memories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childhood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was a good yard sale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clothes then came from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 going to the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saw that they also sold old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read the books until it was time to leave and sometimes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buy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part of my home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from yard sale books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54350" algn="l"/>
                <a:tab pos="564959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library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cinema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bank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考查名词辨析。句意：很快，我家很大一部分藏书都来自庭院旧货出售的书。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图书馆；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银行。根据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“Soon a large part of my home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from yard sale books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可知，书应该是放在家里类似图书馆的地方。故选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687494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question comes into my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have yard sales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throw our old things and we buy “new”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 isn’t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love and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all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new ones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34566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考查疑问词辨析。句意：我们为什么要进行庭院旧货出售活动呢？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throw our old things and we buy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new’ old things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certainly isn’t for the money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可知，这里是在询问进行这个活动的原因，因此用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22598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question comes into my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have yard sales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throw our old things and we buy “new”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 isn’t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love and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all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new ones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考查名词辨析。句意：我们展示对所有旧东西的爱和尊重。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show love and our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all the old things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并结合选项可知，我们对旧东西除了爱，还应该有尊重。故选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75950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question comes into my mind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have yard sales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throw our old things and we buy “new”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 isn’t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love and 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all the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new ones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54350" algn="l"/>
                <a:tab pos="5649595" algn="l"/>
                <a:tab pos="852297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endless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meaningful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6"/>
          <p:cNvSpPr txBox="1"/>
          <p:nvPr/>
        </p:nvSpPr>
        <p:spPr bwMode="auto">
          <a:xfrm>
            <a:off x="334566" y="29969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考查形容词辨析。句意：它们比新东西更有意义。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useless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endless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meaningful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有意义的。根据上文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“We show love and our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all the old things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可知，我们对旧东西展示爱和尊重，可推断出这里表达旧东西比新东西更有意义。故选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83151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 yard sale is not just about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teaches us something about life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really have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time to let it go and pass it on through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a traditional culture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85850" hangingPunct="0">
              <a:spcAft>
                <a:spcPts val="0"/>
              </a:spcAft>
              <a:tabLst>
                <a:tab pos="3060700" algn="l"/>
                <a:tab pos="567118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lifestyle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7"/>
          <p:cNvSpPr txBox="1"/>
          <p:nvPr/>
        </p:nvSpPr>
        <p:spPr bwMode="auto">
          <a:xfrm>
            <a:off x="369998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考查名词辨析。句意：我认为庭院旧货出售不仅仅是一次交易，也教会我们一些关于生活的道理。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lifestyle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生活方式；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surprise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symbol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交易。根据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think a yard sale is not just about 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teaches us something about life as well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并结合庭院旧货出售活动买卖东西的性质可知，这里是说它不只是一种交易。故选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22598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 yard sale is not just about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teaches us something about life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really have anything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time to let it go and pass it on through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a traditional culture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85850">
              <a:tabLst>
                <a:tab pos="3054350" algn="l"/>
                <a:tab pos="56495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8"/>
          <p:cNvSpPr txBox="1"/>
          <p:nvPr/>
        </p:nvSpPr>
        <p:spPr bwMode="auto">
          <a:xfrm>
            <a:off x="334566" y="29969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考查名词辨析。句意：是时候对旧东西放手，通过这个活动把它传递下去。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festival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kind of traditional activity”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time to let it go and pass it on through the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可知，此处是指旧东西通过庭院旧货出售这个活动来实现传递。故选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64" y="908720"/>
            <a:ext cx="10591285" cy="1130691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主要讲述了作者一家在一次出行中遇到庭院旧货出售活动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这引发了作者对童年相关经历的回忆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还探讨了庭院旧货出售活动的意义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如今它已成为一种传统文化。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ever buy any second-hand things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 of yours to others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stories behind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97150" algn="l"/>
                <a:tab pos="5114925" algn="l"/>
                <a:tab pos="77120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spread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考查动词辨析。句意：你把自己的东西卖给过别人吗？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出售；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保存；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ever buy any second-hand things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yard sale, a kind of traditional activity about selling and buying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可推测，此处是在问是否会把自己的东西卖出去。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把某物卖给某人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7301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whole week of heavy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comfortable summer day 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were driving to a nearby town when my daughter found a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 of traditional activity about selling and buying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set of toys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couple of violins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lovers,huge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piles of clothes and a piece of furniture or two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lots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sitting,standing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sunshine in the front yard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054350" algn="l"/>
                <a:tab pos="5649595" algn="l"/>
                <a:tab pos="8427720" algn="l"/>
                <a:tab pos="986155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221088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考查副词辨析。句意：下了一整周的大雨之后，一个舒适的夏日终于到来了。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a whole week of heavy rain, a comfortable summer day came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可知，此处表示经历了长时间的雨天后，终于迎来了舒适的夏日。故选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615486" y="321297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whole week of heavy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comfortable summer day came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were driving to a nearby town when my daughter found a yard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 of traditional activity about selling and buying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set of toys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couple of violins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lovers,huge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piles of clothes and a piece of furniture or two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lots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sitting,standing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talking,laughing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sunshine in the front yard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427720" algn="l"/>
                <a:tab pos="98615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814087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考查形容词辨析。句意：我们一家开车去附近的一个小镇时，我女儿发现了一个庭院旧货出售活动，这是一种关于买卖旧东西的传统活动。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昂贵的；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便宜的；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旧的。根据文章开头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ever buy any second-hand things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throw our old things and we buy 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new’ old things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yard sale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是一种买卖旧物品的活动。故选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2365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whole week of heavy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comfortable summer day 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were driving to a nearby town when my daughter found a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 of traditional activity about selling and buying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set of toys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couple of violins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lovers,huge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piles of clothes and a piece of furniture or two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lots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sitting,standing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talking,laughing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sunshine in the front yard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054350" algn="l"/>
                <a:tab pos="5649595" algn="l"/>
                <a:tab pos="8427720" algn="l"/>
                <a:tab pos="986155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145012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考查名词辨析。句意：我们看到了一套儿童玩具，几把供音乐爱好者使用的小提琴，成堆的衣服和一两件待售的家具。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时尚；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couple of violins”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可知，小提琴属于乐器，所以这些小提琴应该是为音乐爱好者准备的。故选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28498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whole week of heavy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comfortable summer day came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were driving to a nearby town when my daughter found a yard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 of traditional activity about selling and buying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a set of toys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couple of violins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lovers,huge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piles of clothes and a piece of furniture or two for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all,we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 lots of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sitting,standing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talking,laughing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sunshine in the front yard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054350" algn="l"/>
                <a:tab pos="5649595" algn="l"/>
                <a:tab pos="8427720" algn="l"/>
                <a:tab pos="9861550" algn="l"/>
              </a:tabLs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smiling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crying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singing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dancing</a:t>
            </a:r>
            <a:endParaRPr lang="en-US" altLang="zh-CN" sz="2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807038"/>
            <a:ext cx="11485848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考查形容词辨析。句意：最棒的是，我们看到许多面带笑容的人在前院的阳光下坐着、站着、交谈、大笑。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哭泣的；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唱歌的；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跳舞的。根据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sitting, standing and talking, laughing in the sunshine in the front yard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可知，人们的状态是愉快的，所以人们应该是呈现出微笑的样子。故选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1488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this,memories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childhood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was a good yard sale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clothes then came from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 going to the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saw that they also sold old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read the books until it was time to leave and sometimes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buy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part of my home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from yard sale books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4277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 away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apart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考查动词短语辨析。句意：看到这一切，我童年的回忆被唤回来了。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 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带回；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 apart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拆开；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降低。根据下文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mum was a good yard sale shopper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Most of my clothes then came from yard sales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可知，看到这些场景让作者的童年回忆涌现。故选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806121" y="352365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this,memories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childhood were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was a good yard sale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my clothes then came from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 going to the yard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saw that they also sold old books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read the books until it was time to leave and sometimes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buy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large part of my home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from yard sale books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54350" algn="l"/>
                <a:tab pos="5649595" algn="l"/>
                <a:tab pos="842772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407107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考查代词辨析。句意：那时我的大部分衣服都来自庭院旧货出售，所以我讨厌去庭院旧货出售活动。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“Most of my clothes then came from yard sales”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可知，由于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以前的衣服主要来源于旧货市场，所以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对于旧货市场比较反感。故选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8565</Words>
  <Application>WPS 演示</Application>
  <PresentationFormat>自定义</PresentationFormat>
  <Paragraphs>113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4CD0FE00C8944361937820E1F1162032_12</vt:lpwstr>
  </property>
</Properties>
</file>